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6" d="100"/>
          <a:sy n="46" d="100"/>
        </p:scale>
        <p:origin x="-64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A247A46B-A5CF-4BB0-ADBA-2CF8FC208D68}" type="datetimeFigureOut">
              <a:rPr lang="en-US" smtClean="0"/>
              <a:pPr/>
              <a:t>2/6/2011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7B3F9011-E62A-478A-9639-9013017B219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733800" y="609600"/>
            <a:ext cx="5105400" cy="2868168"/>
          </a:xfrm>
        </p:spPr>
        <p:txBody>
          <a:bodyPr/>
          <a:lstStyle/>
          <a:p>
            <a:r>
              <a:rPr lang="en-US" sz="6000" dirty="0" smtClean="0">
                <a:latin typeface="Arial" pitchFamily="34" charset="0"/>
                <a:cs typeface="Arial" pitchFamily="34" charset="0"/>
              </a:rPr>
              <a:t>About Me  </a:t>
            </a:r>
            <a:endParaRPr lang="en-US" sz="6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05200" y="3505200"/>
            <a:ext cx="5114778" cy="1101248"/>
          </a:xfrm>
        </p:spPr>
        <p:txBody>
          <a:bodyPr>
            <a:normAutofit/>
          </a:bodyPr>
          <a:lstStyle/>
          <a:p>
            <a:r>
              <a:rPr lang="en-US" sz="2800" dirty="0" err="1" smtClean="0">
                <a:latin typeface="Arial" pitchFamily="34" charset="0"/>
                <a:cs typeface="Arial" pitchFamily="34" charset="0"/>
              </a:rPr>
              <a:t>Raghed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2800" dirty="0" err="1" smtClean="0">
                <a:latin typeface="Arial" pitchFamily="34" charset="0"/>
                <a:cs typeface="Arial" pitchFamily="34" charset="0"/>
              </a:rPr>
              <a:t>Nakkoul</a:t>
            </a:r>
            <a:endParaRPr lang="en-US" sz="2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>
                <a:latin typeface="Arial" pitchFamily="34" charset="0"/>
                <a:cs typeface="Arial" pitchFamily="34" charset="0"/>
              </a:rPr>
              <a:t>Accomplishments/</a:t>
            </a:r>
            <a:r>
              <a:rPr lang="en-US" sz="3600" dirty="0" err="1" smtClean="0">
                <a:latin typeface="Arial" pitchFamily="34" charset="0"/>
                <a:cs typeface="Arial" pitchFamily="34" charset="0"/>
              </a:rPr>
              <a:t>ing</a:t>
            </a:r>
            <a:endParaRPr lang="en-US" sz="3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>
                <a:latin typeface="Arial" pitchFamily="34" charset="0"/>
                <a:cs typeface="Arial" pitchFamily="34" charset="0"/>
              </a:rPr>
              <a:t>I have my associates in </a:t>
            </a:r>
            <a:r>
              <a:rPr lang="en-US" sz="2000" dirty="0" err="1" smtClean="0">
                <a:latin typeface="Arial" pitchFamily="34" charset="0"/>
                <a:cs typeface="Arial" pitchFamily="34" charset="0"/>
              </a:rPr>
              <a:t>paralegalism</a:t>
            </a:r>
            <a:r>
              <a:rPr lang="en-US" sz="2000" dirty="0" smtClean="0">
                <a:latin typeface="Arial" pitchFamily="34" charset="0"/>
                <a:cs typeface="Arial" pitchFamily="34" charset="0"/>
              </a:rPr>
              <a:t> from Northern Essex Community College</a:t>
            </a:r>
          </a:p>
          <a:p>
            <a:r>
              <a:rPr lang="en-US" sz="2000" dirty="0" smtClean="0">
                <a:latin typeface="Arial" pitchFamily="34" charset="0"/>
                <a:cs typeface="Arial" pitchFamily="34" charset="0"/>
              </a:rPr>
              <a:t>Transferred to Cambridge to get my BA in Management </a:t>
            </a:r>
          </a:p>
          <a:p>
            <a:r>
              <a:rPr lang="en-US" sz="2000" dirty="0" smtClean="0">
                <a:latin typeface="Arial" pitchFamily="34" charset="0"/>
                <a:cs typeface="Arial" pitchFamily="34" charset="0"/>
              </a:rPr>
              <a:t>Work part time at CVS </a:t>
            </a:r>
            <a:endParaRPr lang="en-US" sz="20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>
                <a:latin typeface="Arial" pitchFamily="34" charset="0"/>
                <a:cs typeface="Arial" pitchFamily="34" charset="0"/>
              </a:rPr>
              <a:t>Family</a:t>
            </a:r>
            <a:endParaRPr lang="en-US" sz="4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I have a brother and a sister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I have three nieces and a nephew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I babysit my nephew everyday </a:t>
            </a:r>
          </a:p>
          <a:p>
            <a:pPr>
              <a:buNone/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>
                <a:latin typeface="Arial" pitchFamily="34" charset="0"/>
                <a:cs typeface="Arial" pitchFamily="34" charset="0"/>
              </a:rPr>
              <a:t>Fun things</a:t>
            </a:r>
            <a:endParaRPr lang="en-US" sz="4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Basketball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Going out with friends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Spending time with the family</a:t>
            </a:r>
          </a:p>
          <a:p>
            <a:r>
              <a:rPr lang="en-US" sz="2800" smtClean="0">
                <a:latin typeface="Arial" pitchFamily="34" charset="0"/>
                <a:cs typeface="Arial" pitchFamily="34" charset="0"/>
              </a:rPr>
              <a:t>Watching TV</a:t>
            </a:r>
            <a:endParaRPr lang="en-US" sz="2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20</TotalTime>
  <Words>64</Words>
  <Application>Microsoft Office PowerPoint</Application>
  <PresentationFormat>On-screen Show (4:3)</PresentationFormat>
  <Paragraphs>15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Opulent</vt:lpstr>
      <vt:lpstr>About Me  </vt:lpstr>
      <vt:lpstr>Accomplishments/ing</vt:lpstr>
      <vt:lpstr>Family</vt:lpstr>
      <vt:lpstr>Fun things</vt:lpstr>
    </vt:vector>
  </TitlesOfParts>
  <Company>Cambridge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About Me  </dc:title>
  <dc:creator>Authorized User</dc:creator>
  <cp:lastModifiedBy>training</cp:lastModifiedBy>
  <cp:revision>3</cp:revision>
  <dcterms:created xsi:type="dcterms:W3CDTF">2011-02-05T16:56:50Z</dcterms:created>
  <dcterms:modified xsi:type="dcterms:W3CDTF">2011-02-06T16:21:50Z</dcterms:modified>
</cp:coreProperties>
</file>

<file path=docProps/thumbnail.jpeg>
</file>